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9900CC"/>
    <a:srgbClr val="CC0099"/>
    <a:srgbClr val="99FF99"/>
    <a:srgbClr val="FF0000"/>
    <a:srgbClr val="99FF33"/>
    <a:srgbClr val="33CC33"/>
    <a:srgbClr val="008080"/>
    <a:srgbClr val="3366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E5FA-94E6-4834-ABC5-8BAA7D710F25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457B-B6B9-4D1C-838D-D97A8B7F66B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069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E5FA-94E6-4834-ABC5-8BAA7D710F25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457B-B6B9-4D1C-838D-D97A8B7F66B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029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E5FA-94E6-4834-ABC5-8BAA7D710F25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457B-B6B9-4D1C-838D-D97A8B7F66B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8243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E5FA-94E6-4834-ABC5-8BAA7D710F25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457B-B6B9-4D1C-838D-D97A8B7F66B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3687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E5FA-94E6-4834-ABC5-8BAA7D710F25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457B-B6B9-4D1C-838D-D97A8B7F66B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1576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E5FA-94E6-4834-ABC5-8BAA7D710F25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457B-B6B9-4D1C-838D-D97A8B7F66B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9978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E5FA-94E6-4834-ABC5-8BAA7D710F25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457B-B6B9-4D1C-838D-D97A8B7F66B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2617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E5FA-94E6-4834-ABC5-8BAA7D710F25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457B-B6B9-4D1C-838D-D97A8B7F66B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2690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E5FA-94E6-4834-ABC5-8BAA7D710F25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457B-B6B9-4D1C-838D-D97A8B7F66B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545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E5FA-94E6-4834-ABC5-8BAA7D710F25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457B-B6B9-4D1C-838D-D97A8B7F66B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5085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E5FA-94E6-4834-ABC5-8BAA7D710F25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457B-B6B9-4D1C-838D-D97A8B7F66B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412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0E5FA-94E6-4834-ABC5-8BAA7D710F25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457B-B6B9-4D1C-838D-D97A8B7F66B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0683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1.wav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1.wav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1.wav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2180" y="5805264"/>
            <a:ext cx="2124236" cy="1052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620688"/>
            <a:ext cx="4355976" cy="5949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8706" y="476672"/>
            <a:ext cx="5090445" cy="5184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4536504"/>
          </a:xfrm>
        </p:spPr>
        <p:txBody>
          <a:bodyPr>
            <a:normAutofit/>
          </a:bodyPr>
          <a:lstStyle/>
          <a:p>
            <a:r>
              <a:rPr lang="hu-HU" sz="9600" i="1" dirty="0" smtClean="0">
                <a:solidFill>
                  <a:srgbClr val="008000"/>
                </a:solidFill>
              </a:rPr>
              <a:t>Do</a:t>
            </a:r>
            <a:r>
              <a:rPr lang="hu-HU" sz="9600" i="1" dirty="0" smtClean="0">
                <a:solidFill>
                  <a:srgbClr val="00CC00"/>
                </a:solidFill>
              </a:rPr>
              <a:t>bo</a:t>
            </a:r>
            <a:r>
              <a:rPr lang="hu-HU" sz="9600" i="1" dirty="0" smtClean="0">
                <a:solidFill>
                  <a:srgbClr val="336600"/>
                </a:solidFill>
              </a:rPr>
              <a:t>gó</a:t>
            </a:r>
            <a:r>
              <a:rPr lang="hu-HU" sz="9600" i="1" dirty="0" smtClean="0">
                <a:solidFill>
                  <a:srgbClr val="00B050"/>
                </a:solidFill>
              </a:rPr>
              <a:t>i</a:t>
            </a:r>
            <a:br>
              <a:rPr lang="hu-HU" sz="9600" i="1" dirty="0" smtClean="0">
                <a:solidFill>
                  <a:srgbClr val="00B050"/>
                </a:solidFill>
              </a:rPr>
            </a:br>
            <a:r>
              <a:rPr lang="hu-HU" sz="9600" i="1" dirty="0" smtClean="0">
                <a:solidFill>
                  <a:srgbClr val="99FF33"/>
                </a:solidFill>
              </a:rPr>
              <a:t>t</a:t>
            </a:r>
            <a:r>
              <a:rPr lang="hu-HU" sz="9600" i="1" dirty="0" smtClean="0">
                <a:solidFill>
                  <a:srgbClr val="00FF99"/>
                </a:solidFill>
              </a:rPr>
              <a:t>ú</a:t>
            </a:r>
            <a:r>
              <a:rPr lang="hu-HU" sz="9600" i="1" dirty="0" smtClean="0">
                <a:solidFill>
                  <a:srgbClr val="008080"/>
                </a:solidFill>
              </a:rPr>
              <a:t>r</a:t>
            </a:r>
            <a:r>
              <a:rPr lang="hu-HU" sz="9600" i="1" dirty="0" smtClean="0">
                <a:solidFill>
                  <a:srgbClr val="33CC33"/>
                </a:solidFill>
              </a:rPr>
              <a:t>a</a:t>
            </a:r>
            <a:endParaRPr lang="hu-HU" sz="9600" i="1" dirty="0">
              <a:solidFill>
                <a:srgbClr val="33CC33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60945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  <p:sndAc>
          <p:stSnd>
            <p:snd r:embed="rId6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4139952" cy="5976664"/>
          </a:xfrm>
          <a:solidFill>
            <a:srgbClr val="00FF99"/>
          </a:solidFill>
        </p:spPr>
        <p:txBody>
          <a:bodyPr>
            <a:normAutofit fontScale="90000"/>
          </a:bodyPr>
          <a:lstStyle/>
          <a:p>
            <a:r>
              <a:rPr lang="hu-HU" sz="4800" dirty="0" smtClean="0"/>
              <a:t>Többen indultunk el a felső tagozatból.  + a 4</a:t>
            </a:r>
            <a:r>
              <a:rPr lang="hu-HU" sz="4800" dirty="0" smtClean="0"/>
              <a:t>. évfolyam  </a:t>
            </a:r>
            <a:r>
              <a:rPr lang="hu-HU" sz="4800" dirty="0" smtClean="0"/>
              <a:t/>
            </a:r>
            <a:br>
              <a:rPr lang="hu-HU" sz="4800" dirty="0" smtClean="0"/>
            </a:br>
            <a:r>
              <a:rPr lang="hu-HU" sz="4800" dirty="0" smtClean="0"/>
              <a:t>(majdnem annyian </a:t>
            </a:r>
            <a:r>
              <a:rPr lang="hu-HU" sz="4800" dirty="0" smtClean="0"/>
              <a:t>voltunk, </a:t>
            </a:r>
            <a:r>
              <a:rPr lang="hu-HU" sz="4800" dirty="0" smtClean="0"/>
              <a:t>mint ezen a képen a tőzike)</a:t>
            </a:r>
            <a:endParaRPr lang="hu-HU" sz="4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32656"/>
            <a:ext cx="4608512" cy="5517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92229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vortex dir="r"/>
        <p:sndAc>
          <p:stSnd>
            <p:snd r:embed="rId4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726922"/>
            <a:ext cx="4968552" cy="394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60648"/>
            <a:ext cx="3744416" cy="432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6544" y="2852936"/>
            <a:ext cx="3358069" cy="3384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5184576"/>
          </a:xfrm>
        </p:spPr>
        <p:txBody>
          <a:bodyPr>
            <a:normAutofit/>
          </a:bodyPr>
          <a:lstStyle/>
          <a:p>
            <a:r>
              <a:rPr lang="hu-HU" sz="9600" dirty="0" smtClean="0">
                <a:solidFill>
                  <a:srgbClr val="00FF99"/>
                </a:solidFill>
              </a:rPr>
              <a:t>Mint egy fehér tenger.</a:t>
            </a:r>
            <a:br>
              <a:rPr lang="hu-HU" sz="9600" dirty="0" smtClean="0">
                <a:solidFill>
                  <a:srgbClr val="00FF99"/>
                </a:solidFill>
              </a:rPr>
            </a:br>
            <a:r>
              <a:rPr lang="hu-HU" sz="9600" dirty="0" smtClean="0">
                <a:solidFill>
                  <a:srgbClr val="00FF99"/>
                </a:solidFill>
              </a:rPr>
              <a:t>Nem? </a:t>
            </a:r>
            <a:endParaRPr lang="hu-HU" sz="9600" dirty="0">
              <a:solidFill>
                <a:srgbClr val="00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63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6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88640"/>
            <a:ext cx="4979749" cy="4577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836712"/>
            <a:ext cx="5220072" cy="5589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120680"/>
          </a:xfrm>
        </p:spPr>
        <p:txBody>
          <a:bodyPr>
            <a:normAutofit/>
          </a:bodyPr>
          <a:lstStyle/>
          <a:p>
            <a:r>
              <a:rPr lang="hu-HU" sz="9600" dirty="0" smtClean="0">
                <a:solidFill>
                  <a:srgbClr val="FF0000"/>
                </a:solidFill>
              </a:rPr>
              <a:t>Ajánlom mindenkinek!!!</a:t>
            </a:r>
            <a:br>
              <a:rPr lang="hu-HU" sz="9600" dirty="0" smtClean="0">
                <a:solidFill>
                  <a:srgbClr val="FF0000"/>
                </a:solidFill>
              </a:rPr>
            </a:br>
            <a:r>
              <a:rPr lang="hu-HU" sz="8000" dirty="0" smtClean="0">
                <a:solidFill>
                  <a:srgbClr val="CC0099"/>
                </a:solidFill>
              </a:rPr>
              <a:t>( még sok más érdekesség is van)</a:t>
            </a:r>
            <a:endParaRPr lang="hu-HU" sz="80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68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  <p:sndAc>
          <p:stSnd>
            <p:snd r:embed="rId5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339498"/>
            <a:ext cx="5472608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10669"/>
            <a:ext cx="4119264" cy="3089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3526" y="1412776"/>
            <a:ext cx="4716907" cy="43819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hu-HU" sz="9600" dirty="0" smtClean="0">
                <a:solidFill>
                  <a:srgbClr val="9900CC"/>
                </a:solidFill>
              </a:rPr>
              <a:t>Köszönöm a figyelmet!</a:t>
            </a:r>
            <a:br>
              <a:rPr lang="hu-HU" sz="9600" dirty="0" smtClean="0">
                <a:solidFill>
                  <a:srgbClr val="9900CC"/>
                </a:solidFill>
              </a:rPr>
            </a:br>
            <a:r>
              <a:rPr lang="hu-HU" sz="8000" dirty="0" smtClean="0">
                <a:solidFill>
                  <a:srgbClr val="00FF99"/>
                </a:solidFill>
              </a:rPr>
              <a:t>Készítette: </a:t>
            </a:r>
            <a:br>
              <a:rPr lang="hu-HU" sz="8000" dirty="0" smtClean="0">
                <a:solidFill>
                  <a:srgbClr val="00FF99"/>
                </a:solidFill>
              </a:rPr>
            </a:br>
            <a:r>
              <a:rPr lang="hu-HU" sz="8000" dirty="0" smtClean="0">
                <a:solidFill>
                  <a:srgbClr val="00FF99"/>
                </a:solidFill>
              </a:rPr>
              <a:t>Molnár Benedek</a:t>
            </a:r>
            <a:endParaRPr lang="hu-HU" sz="9600" dirty="0">
              <a:solidFill>
                <a:srgbClr val="00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96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  <p:sndAc>
          <p:stSnd>
            <p:snd r:embed="rId6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25</Words>
  <Application>Microsoft Office PowerPoint</Application>
  <PresentationFormat>Diavetítés a képernyőre (4:3 oldalarány)</PresentationFormat>
  <Paragraphs>5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Dobogói túra</vt:lpstr>
      <vt:lpstr>Többen indultunk el a felső tagozatból.  + a 4. évfolyam   (majdnem annyian voltunk, mint ezen a képen a tőzike)</vt:lpstr>
      <vt:lpstr>Mint egy fehér tenger. Nem? </vt:lpstr>
      <vt:lpstr>Ajánlom mindenkinek!!! ( még sok más érdekesség is van)</vt:lpstr>
      <vt:lpstr>Köszönöm a figyelmet! Készítette:  Molnár Benedek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Dobogói túra</dc:title>
  <dc:creator>Lajos</dc:creator>
  <cp:lastModifiedBy>Tanari</cp:lastModifiedBy>
  <cp:revision>9</cp:revision>
  <dcterms:created xsi:type="dcterms:W3CDTF">2017-03-14T19:42:07Z</dcterms:created>
  <dcterms:modified xsi:type="dcterms:W3CDTF">2017-03-22T11:37:55Z</dcterms:modified>
</cp:coreProperties>
</file>